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cbir_id=KROt5HMrbcb5AnJ5PTQCRA&amp;rpt=imageview" TargetMode="External"/><Relationship Id="rId2" Type="http://schemas.openxmlformats.org/officeDocument/2006/relationships/hyperlink" Target="http://img.happy-giraffe.ru/v2/thumbs/e26e4ffdce15f4bc6711c767ffa68dac/52/91/10f65efb49cae6a05d33bd78636f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cbir_id=0bHgHG0azNja0iQtfSa82g&amp;rpt=imageview" TargetMode="External"/><Relationship Id="rId5" Type="http://schemas.openxmlformats.org/officeDocument/2006/relationships/hyperlink" Target="https://yandex.ru/images/search?cbir_id=RpLtREFXPhJGBXToyczPAg&amp;rpt=imageview" TargetMode="External"/><Relationship Id="rId4" Type="http://schemas.openxmlformats.org/officeDocument/2006/relationships/hyperlink" Target="http://img-fotki.yandex.ru/get/6504/96748677.6be/0_ab31b_c1c07012_X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Круговая тренировка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3331698"/>
            <a:ext cx="8784976" cy="3265654"/>
          </a:xfrm>
        </p:spPr>
        <p:txBody>
          <a:bodyPr/>
          <a:lstStyle/>
          <a:p>
            <a:r>
              <a:rPr lang="ru-RU" dirty="0" smtClean="0"/>
              <a:t>Для учащихся 10 – 11 </a:t>
            </a:r>
            <a:r>
              <a:rPr lang="ru-RU" dirty="0" smtClean="0"/>
              <a:t>классов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r"/>
            <a:r>
              <a:rPr lang="ru-RU" sz="1600" dirty="0" smtClean="0"/>
              <a:t>Выполнил учитель физической культуры </a:t>
            </a:r>
          </a:p>
          <a:p>
            <a:pPr algn="r"/>
            <a:r>
              <a:rPr lang="ru-RU" sz="1600" dirty="0" smtClean="0"/>
              <a:t>МБОУ СОШ № 36 г. Иркутска </a:t>
            </a:r>
            <a:r>
              <a:rPr lang="ru-RU" sz="1600" dirty="0" err="1" smtClean="0"/>
              <a:t>Спасёнов</a:t>
            </a:r>
            <a:r>
              <a:rPr lang="ru-RU" sz="1600" dirty="0" smtClean="0"/>
              <a:t> Николай Георгиевич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071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37160" indent="0">
              <a:buNone/>
            </a:pPr>
            <a:r>
              <a:rPr lang="ru-RU" sz="2000" dirty="0"/>
              <a:t>Поднимание ног лёжа на спине.</a:t>
            </a:r>
          </a:p>
          <a:p>
            <a:pPr marL="137160" indent="0">
              <a:buNone/>
            </a:pPr>
            <a:r>
              <a:rPr lang="ru-RU" sz="2000" dirty="0" smtClean="0">
                <a:hlinkClick r:id="rId2"/>
              </a:rPr>
              <a:t> </a:t>
            </a:r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img.happy-giraffe.ru/v2/thumbs/e26e4ffdce15f4bc6711c767ffa68dac/52/91/10f65efb49cae6a05d33bd78636f.jpg</a:t>
            </a:r>
            <a:endParaRPr lang="ru-RU" sz="2000" dirty="0" smtClean="0"/>
          </a:p>
          <a:p>
            <a:pPr marL="137160" indent="0">
              <a:buNone/>
            </a:pPr>
            <a:r>
              <a:rPr lang="ru-RU" sz="2000" dirty="0" err="1"/>
              <a:t>Многоскоки</a:t>
            </a:r>
            <a:r>
              <a:rPr lang="ru-RU" sz="2000" dirty="0"/>
              <a:t> на скамью со сменой </a:t>
            </a:r>
            <a:r>
              <a:rPr lang="ru-RU" sz="2000" dirty="0" smtClean="0"/>
              <a:t>ног </a:t>
            </a:r>
            <a:r>
              <a:rPr lang="en-US" sz="2000" dirty="0" smtClean="0">
                <a:hlinkClick r:id="rId3"/>
              </a:rPr>
              <a:t>https</a:t>
            </a:r>
            <a:r>
              <a:rPr lang="en-US" sz="2000" dirty="0">
                <a:hlinkClick r:id="rId3"/>
              </a:rPr>
              <a:t>://</a:t>
            </a:r>
            <a:r>
              <a:rPr lang="en-US" sz="2000" dirty="0" smtClean="0">
                <a:hlinkClick r:id="rId3"/>
              </a:rPr>
              <a:t>yandex.ru/images/search?cbir_id=KROt5HMrbcb5AnJ5PTQCRA&amp;rpt=imageview</a:t>
            </a:r>
            <a:endParaRPr lang="ru-RU" sz="2000" dirty="0" smtClean="0"/>
          </a:p>
          <a:p>
            <a:pPr marL="137160" indent="0">
              <a:buNone/>
            </a:pPr>
            <a:r>
              <a:rPr lang="ru-RU" sz="2000" dirty="0"/>
              <a:t>Отжимание от пола.</a:t>
            </a:r>
          </a:p>
          <a:p>
            <a:pPr marL="137160" indent="0">
              <a:buNone/>
            </a:pPr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img-fotki.yandex.ru/get/6504/96748677.6be/0_ab31b_c1c07012_XL</a:t>
            </a:r>
            <a:endParaRPr lang="ru-RU" sz="2000" dirty="0" smtClean="0"/>
          </a:p>
          <a:p>
            <a:pPr marL="137160" indent="0">
              <a:buNone/>
            </a:pPr>
            <a:r>
              <a:rPr lang="ru-RU" sz="2000" dirty="0" smtClean="0"/>
              <a:t>Прыжки </a:t>
            </a:r>
            <a:r>
              <a:rPr lang="ru-RU" sz="2000" dirty="0"/>
              <a:t>со скакалкой.</a:t>
            </a:r>
          </a:p>
          <a:p>
            <a:pPr marL="137160" indent="0">
              <a:buNone/>
            </a:pPr>
            <a:r>
              <a:rPr lang="en-US" sz="2000" dirty="0">
                <a:hlinkClick r:id="rId5"/>
              </a:rPr>
              <a:t>https://</a:t>
            </a:r>
            <a:r>
              <a:rPr lang="en-US" sz="2000" dirty="0" smtClean="0">
                <a:hlinkClick r:id="rId5"/>
              </a:rPr>
              <a:t>yandex.ru/images/search?cbir_id=RpLtREFXPhJGBXToyczPAg&amp;rpt=imageview</a:t>
            </a:r>
            <a:endParaRPr lang="ru-RU" sz="2000" dirty="0" smtClean="0"/>
          </a:p>
          <a:p>
            <a:pPr marL="137160" indent="0">
              <a:buNone/>
            </a:pPr>
            <a:r>
              <a:rPr lang="ru-RU" sz="2000" dirty="0"/>
              <a:t>Упражнения с </a:t>
            </a:r>
            <a:r>
              <a:rPr lang="ru-RU" sz="2000" dirty="0" smtClean="0"/>
              <a:t>гантелями</a:t>
            </a:r>
          </a:p>
          <a:p>
            <a:pPr marL="137160" indent="0">
              <a:buNone/>
            </a:pPr>
            <a:r>
              <a:rPr lang="en-US" sz="2000" dirty="0">
                <a:hlinkClick r:id="rId6"/>
              </a:rPr>
              <a:t>https://</a:t>
            </a:r>
            <a:r>
              <a:rPr lang="en-US" sz="2000" dirty="0" smtClean="0">
                <a:hlinkClick r:id="rId6"/>
              </a:rPr>
              <a:t>yandex.ru/images/search?cbir_id=0bHgHG0azNja0iQtfSa82g&amp;rpt=imageview</a:t>
            </a:r>
            <a:endParaRPr lang="ru-RU" sz="2000" dirty="0" smtClean="0"/>
          </a:p>
          <a:p>
            <a:pPr marL="137160" indent="0">
              <a:buNone/>
            </a:pPr>
            <a:endParaRPr lang="ru-RU" sz="2000" dirty="0" smtClean="0"/>
          </a:p>
          <a:p>
            <a:pPr marL="137160" indent="0">
              <a:buNone/>
            </a:pP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3638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805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endParaRPr lang="ru-RU" b="1" dirty="0" smtClean="0"/>
          </a:p>
          <a:p>
            <a:pPr marL="137160" indent="0">
              <a:buNone/>
            </a:pPr>
            <a:r>
              <a:rPr lang="ru-RU" b="1" dirty="0" smtClean="0"/>
              <a:t>Круговая </a:t>
            </a:r>
            <a:r>
              <a:rPr lang="ru-RU" b="1" dirty="0"/>
              <a:t>тренировка</a:t>
            </a:r>
            <a:r>
              <a:rPr lang="ru-RU" dirty="0"/>
              <a:t> - это </a:t>
            </a:r>
            <a:r>
              <a:rPr lang="ru-RU" dirty="0" smtClean="0"/>
              <a:t>высокоинтенсивный</a:t>
            </a:r>
            <a:r>
              <a:rPr lang="ru-RU" dirty="0"/>
              <a:t> метод тренинга, который может применяться для повышения </a:t>
            </a:r>
            <a:r>
              <a:rPr lang="ru-RU" dirty="0" smtClean="0"/>
              <a:t>выносливости и силовых качеств.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411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12608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Тренировка состоит из 5 упражнений на разные группы мышц и включает в себя от 4 до 6 кругов.</a:t>
            </a:r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r>
              <a:rPr lang="ru-RU" dirty="0" smtClean="0"/>
              <a:t>На выполнение одного упражнения необходимо затрачивать от 30 секунд до 1 минуты.</a:t>
            </a:r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r>
              <a:rPr lang="ru-RU" dirty="0" smtClean="0"/>
              <a:t>Время отдыха между упражнениями 20 – 30 секунд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20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Необходимый инвентарь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Гимнастическая скамья</a:t>
            </a:r>
          </a:p>
          <a:p>
            <a:r>
              <a:rPr lang="ru-RU" dirty="0" smtClean="0"/>
              <a:t>Скакалки</a:t>
            </a:r>
          </a:p>
          <a:p>
            <a:r>
              <a:rPr lang="ru-RU" dirty="0" smtClean="0"/>
              <a:t>Маты</a:t>
            </a:r>
          </a:p>
          <a:p>
            <a:r>
              <a:rPr lang="ru-RU" dirty="0" smtClean="0"/>
              <a:t>Гантели</a:t>
            </a:r>
          </a:p>
          <a:p>
            <a:r>
              <a:rPr lang="ru-RU" dirty="0" smtClean="0"/>
              <a:t>Коврик для йоги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698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261"/>
            <a:ext cx="8229600" cy="1143000"/>
          </a:xfrm>
        </p:spPr>
        <p:txBody>
          <a:bodyPr/>
          <a:lstStyle/>
          <a:p>
            <a:r>
              <a:rPr lang="ru-RU" dirty="0" smtClean="0"/>
              <a:t>Первое упражнение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632"/>
          </a:xfrm>
        </p:spPr>
        <p:txBody>
          <a:bodyPr/>
          <a:lstStyle/>
          <a:p>
            <a:r>
              <a:rPr lang="ru-RU" dirty="0" smtClean="0"/>
              <a:t>Поднимание ног лёжа на спине.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8424936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2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38138"/>
          </a:xfrm>
        </p:spPr>
        <p:txBody>
          <a:bodyPr/>
          <a:lstStyle/>
          <a:p>
            <a:r>
              <a:rPr lang="ru-RU" dirty="0" smtClean="0"/>
              <a:t>Второе упражнение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632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Многоскоки на скамью со сменой ног.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28800"/>
            <a:ext cx="712879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44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Третье упражнение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632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Отжимание от пола.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96482"/>
            <a:ext cx="8208912" cy="526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8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Четвертое упражнение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632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Прыжки со скакалкой.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1" y="1490472"/>
            <a:ext cx="5472608" cy="525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3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66"/>
            <a:ext cx="8229600" cy="1143000"/>
          </a:xfrm>
        </p:spPr>
        <p:txBody>
          <a:bodyPr/>
          <a:lstStyle/>
          <a:p>
            <a:r>
              <a:rPr lang="ru-RU" dirty="0" smtClean="0"/>
              <a:t>Пятое упражнение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632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Упражнения с гантелями.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3"/>
            <a:ext cx="806489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8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91</TotalTime>
  <Words>151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Круговая тренировка</vt:lpstr>
      <vt:lpstr>Презентация PowerPoint</vt:lpstr>
      <vt:lpstr>Презентация PowerPoint</vt:lpstr>
      <vt:lpstr>Необходимый инвентарь</vt:lpstr>
      <vt:lpstr>Первое упражнение</vt:lpstr>
      <vt:lpstr>Второе упражнение</vt:lpstr>
      <vt:lpstr>Третье упражнение</vt:lpstr>
      <vt:lpstr>Четвертое упражнение</vt:lpstr>
      <vt:lpstr>Пятое упражнение</vt:lpstr>
      <vt:lpstr>Используемые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Круговая тренировка</dc:title>
  <dc:creator>Таня</dc:creator>
  <cp:lastModifiedBy>Vega</cp:lastModifiedBy>
  <cp:revision>10</cp:revision>
  <dcterms:created xsi:type="dcterms:W3CDTF">2015-09-30T13:29:13Z</dcterms:created>
  <dcterms:modified xsi:type="dcterms:W3CDTF">2015-10-12T13:36:28Z</dcterms:modified>
</cp:coreProperties>
</file>